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E2398-33A6-4E2E-A8B8-64AF4828ECE1}" type="datetimeFigureOut">
              <a:rPr lang="nl-NL" smtClean="0"/>
              <a:t>23-10-2018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CE4F-3205-426F-92E2-60A4AEFF72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6564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E2398-33A6-4E2E-A8B8-64AF4828ECE1}" type="datetimeFigureOut">
              <a:rPr lang="nl-NL" smtClean="0"/>
              <a:t>23-10-2018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CE4F-3205-426F-92E2-60A4AEFF72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650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E2398-33A6-4E2E-A8B8-64AF4828ECE1}" type="datetimeFigureOut">
              <a:rPr lang="nl-NL" smtClean="0"/>
              <a:t>23-10-2018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CE4F-3205-426F-92E2-60A4AEFF7254}" type="slidenum">
              <a:rPr lang="nl-NL" smtClean="0"/>
              <a:t>‹nr.›</a:t>
            </a:fld>
            <a:endParaRPr lang="nl-N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89090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E2398-33A6-4E2E-A8B8-64AF4828ECE1}" type="datetimeFigureOut">
              <a:rPr lang="nl-NL" smtClean="0"/>
              <a:t>23-10-2018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CE4F-3205-426F-92E2-60A4AEFF72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7935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E2398-33A6-4E2E-A8B8-64AF4828ECE1}" type="datetimeFigureOut">
              <a:rPr lang="nl-NL" smtClean="0"/>
              <a:t>23-10-2018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CE4F-3205-426F-92E2-60A4AEFF7254}" type="slidenum">
              <a:rPr lang="nl-NL" smtClean="0"/>
              <a:t>‹nr.›</a:t>
            </a:fld>
            <a:endParaRPr lang="nl-N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719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E2398-33A6-4E2E-A8B8-64AF4828ECE1}" type="datetimeFigureOut">
              <a:rPr lang="nl-NL" smtClean="0"/>
              <a:t>23-10-2018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CE4F-3205-426F-92E2-60A4AEFF72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10867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E2398-33A6-4E2E-A8B8-64AF4828ECE1}" type="datetimeFigureOut">
              <a:rPr lang="nl-NL" smtClean="0"/>
              <a:t>23-10-2018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CE4F-3205-426F-92E2-60A4AEFF72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46108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E2398-33A6-4E2E-A8B8-64AF4828ECE1}" type="datetimeFigureOut">
              <a:rPr lang="nl-NL" smtClean="0"/>
              <a:t>23-10-2018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CE4F-3205-426F-92E2-60A4AEFF72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1600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E2398-33A6-4E2E-A8B8-64AF4828ECE1}" type="datetimeFigureOut">
              <a:rPr lang="nl-NL" smtClean="0"/>
              <a:t>23-10-2018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CE4F-3205-426F-92E2-60A4AEFF72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6588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E2398-33A6-4E2E-A8B8-64AF4828ECE1}" type="datetimeFigureOut">
              <a:rPr lang="nl-NL" smtClean="0"/>
              <a:t>23-10-2018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CE4F-3205-426F-92E2-60A4AEFF72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7245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E2398-33A6-4E2E-A8B8-64AF4828ECE1}" type="datetimeFigureOut">
              <a:rPr lang="nl-NL" smtClean="0"/>
              <a:t>23-10-2018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CE4F-3205-426F-92E2-60A4AEFF72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4179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E2398-33A6-4E2E-A8B8-64AF4828ECE1}" type="datetimeFigureOut">
              <a:rPr lang="nl-NL" smtClean="0"/>
              <a:t>23-10-2018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CE4F-3205-426F-92E2-60A4AEFF72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4734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E2398-33A6-4E2E-A8B8-64AF4828ECE1}" type="datetimeFigureOut">
              <a:rPr lang="nl-NL" smtClean="0"/>
              <a:t>23-10-2018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CE4F-3205-426F-92E2-60A4AEFF72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6388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E2398-33A6-4E2E-A8B8-64AF4828ECE1}" type="datetimeFigureOut">
              <a:rPr lang="nl-NL" smtClean="0"/>
              <a:t>23-10-2018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CE4F-3205-426F-92E2-60A4AEFF72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4958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E2398-33A6-4E2E-A8B8-64AF4828ECE1}" type="datetimeFigureOut">
              <a:rPr lang="nl-NL" smtClean="0"/>
              <a:t>23-10-2018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CE4F-3205-426F-92E2-60A4AEFF72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6007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E2398-33A6-4E2E-A8B8-64AF4828ECE1}" type="datetimeFigureOut">
              <a:rPr lang="nl-NL" smtClean="0"/>
              <a:t>23-10-2018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CE4F-3205-426F-92E2-60A4AEFF72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7907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E2398-33A6-4E2E-A8B8-64AF4828ECE1}" type="datetimeFigureOut">
              <a:rPr lang="nl-NL" smtClean="0"/>
              <a:t>23-10-2018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F4BCE4F-3205-426F-92E2-60A4AEFF72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2421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6A44FF-93A3-4676-9E50-F07CFBF38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203" y="1575145"/>
            <a:ext cx="6739136" cy="2387918"/>
          </a:xfrm>
        </p:spPr>
        <p:txBody>
          <a:bodyPr anchor="b">
            <a:normAutofit/>
          </a:bodyPr>
          <a:lstStyle/>
          <a:p>
            <a:r>
              <a:rPr lang="nl-NL" sz="6600" dirty="0">
                <a:solidFill>
                  <a:srgbClr val="FF0000"/>
                </a:solidFill>
              </a:rPr>
              <a:t>Glazen Bol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B1567E8-27EE-459C-A1E6-45882CF800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2645" y="3622024"/>
            <a:ext cx="6740685" cy="682079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Innoveren, co-creëren en anders denken</a:t>
            </a:r>
          </a:p>
        </p:txBody>
      </p:sp>
    </p:spTree>
    <p:extLst>
      <p:ext uri="{BB962C8B-B14F-4D97-AF65-F5344CB8AC3E}">
        <p14:creationId xmlns:p14="http://schemas.microsoft.com/office/powerpoint/2010/main" val="1367982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7577DEC-D9A5-404D-9789-702F4319B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1F0428-A314-4F66-93A6-59DCC9C03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3942" y="261841"/>
            <a:ext cx="7766936" cy="16463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Innoveren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EEA9366-CEA8-4F23-B065-4337F0D8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04A03D6-39B4-4278-9BE1-A07E02449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BE459AF-3736-4886-82E0-9B5DA427B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4B6B88EF-180C-4E39-8A3F-A52E87110C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2DFAACF-64D0-4621-8FF4-E2F03C3E8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6611FF0-65B3-49DB-97C6-1B72AAD0FB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F7407FE-86B1-4890-9D80-9406FBF29E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EBD42D5B-8F87-45B3-98B3-C66944F92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F5E04699-59E1-4468-9E7C-83070EEB4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2AE8F13-9A52-4D7F-9637-321EA7CF3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0D0449E5-9B04-49E0-992D-79BE3E897419}"/>
              </a:ext>
            </a:extLst>
          </p:cNvPr>
          <p:cNvSpPr txBox="1"/>
          <p:nvPr/>
        </p:nvSpPr>
        <p:spPr>
          <a:xfrm>
            <a:off x="1856792" y="2006082"/>
            <a:ext cx="70161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l-NL" dirty="0"/>
              <a:t>Meer gebruik van techniek</a:t>
            </a:r>
          </a:p>
          <a:p>
            <a:pPr marL="285750" indent="-285750">
              <a:buFontTx/>
              <a:buChar char="-"/>
            </a:pPr>
            <a:r>
              <a:rPr lang="nl-NL" dirty="0"/>
              <a:t>Langer zelfstandig thuis</a:t>
            </a:r>
          </a:p>
          <a:p>
            <a:pPr marL="285750" indent="-285750">
              <a:buFontTx/>
              <a:buChar char="-"/>
            </a:pPr>
            <a:r>
              <a:rPr lang="nl-NL" dirty="0" err="1"/>
              <a:t>Domitca</a:t>
            </a:r>
            <a:endParaRPr lang="nl-NL" dirty="0"/>
          </a:p>
          <a:p>
            <a:pPr marL="285750" indent="-285750">
              <a:buFontTx/>
              <a:buChar char="-"/>
            </a:pPr>
            <a:r>
              <a:rPr lang="nl-NL" dirty="0" err="1"/>
              <a:t>E-health</a:t>
            </a:r>
            <a:endParaRPr lang="nl-NL" dirty="0"/>
          </a:p>
          <a:p>
            <a:pPr marL="285750" indent="-285750">
              <a:buFontTx/>
              <a:buChar char="-"/>
            </a:pPr>
            <a:r>
              <a:rPr lang="nl-NL" dirty="0" err="1"/>
              <a:t>Consant</a:t>
            </a:r>
            <a:r>
              <a:rPr lang="nl-NL" dirty="0"/>
              <a:t> blijven ontwikkelen</a:t>
            </a:r>
          </a:p>
        </p:txBody>
      </p:sp>
    </p:spTree>
    <p:extLst>
      <p:ext uri="{BB962C8B-B14F-4D97-AF65-F5344CB8AC3E}">
        <p14:creationId xmlns:p14="http://schemas.microsoft.com/office/powerpoint/2010/main" val="31718107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7577DEC-D9A5-404D-9789-702F4319B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1B9CB73-E9A0-4FBF-8FE7-4DD5E6A41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861" y="261841"/>
            <a:ext cx="7766936" cy="16463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dirty="0"/>
              <a:t>Co-</a:t>
            </a:r>
            <a:r>
              <a:rPr lang="en-US" sz="5400" dirty="0" err="1"/>
              <a:t>creëren</a:t>
            </a:r>
            <a:endParaRPr lang="en-US" sz="54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EEA9366-CEA8-4F23-B065-4337F0D8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04A03D6-39B4-4278-9BE1-A07E02449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BE459AF-3736-4886-82E0-9B5DA427B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4B6B88EF-180C-4E39-8A3F-A52E87110C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2DFAACF-64D0-4621-8FF4-E2F03C3E8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6611FF0-65B3-49DB-97C6-1B72AAD0FB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F7407FE-86B1-4890-9D80-9406FBF29E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EBD42D5B-8F87-45B3-98B3-C66944F92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F5E04699-59E1-4468-9E7C-83070EEB4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2AE8F13-9A52-4D7F-9637-321EA7CF3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9043864E-BD25-42E8-82CF-2B49C7F91842}"/>
              </a:ext>
            </a:extLst>
          </p:cNvPr>
          <p:cNvSpPr txBox="1"/>
          <p:nvPr/>
        </p:nvSpPr>
        <p:spPr>
          <a:xfrm>
            <a:off x="1884784" y="1987420"/>
            <a:ext cx="72935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l-NL" dirty="0"/>
              <a:t>Samenwerken is nu belangrijker dan ooit</a:t>
            </a:r>
          </a:p>
          <a:p>
            <a:pPr marL="285750" indent="-285750">
              <a:buFontTx/>
              <a:buChar char="-"/>
            </a:pPr>
            <a:r>
              <a:rPr lang="nl-NL" dirty="0"/>
              <a:t>Samenwerken om het beste van beide partijen er uit te halen</a:t>
            </a:r>
          </a:p>
          <a:p>
            <a:pPr marL="285750" indent="-285750">
              <a:buFontTx/>
              <a:buChar char="-"/>
            </a:pPr>
            <a:r>
              <a:rPr lang="nl-NL" dirty="0"/>
              <a:t>Co-creëren doen we al heel veel</a:t>
            </a:r>
          </a:p>
          <a:p>
            <a:pPr marL="285750" indent="-285750">
              <a:buFontTx/>
              <a:buChar char="-"/>
            </a:pPr>
            <a:r>
              <a:rPr lang="nl-NL" dirty="0"/>
              <a:t>Interprofessioneel samenwerken </a:t>
            </a:r>
          </a:p>
        </p:txBody>
      </p:sp>
    </p:spTree>
    <p:extLst>
      <p:ext uri="{BB962C8B-B14F-4D97-AF65-F5344CB8AC3E}">
        <p14:creationId xmlns:p14="http://schemas.microsoft.com/office/powerpoint/2010/main" val="9242515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Isosceles Triangle 12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7577DEC-D9A5-404D-9789-702F4319B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72D9E49-60F5-471A-89DF-B7CFF8C7E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076" y="194405"/>
            <a:ext cx="7766936" cy="16463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dirty="0"/>
              <a:t>Anders </a:t>
            </a:r>
            <a:r>
              <a:rPr lang="en-US" sz="5400" dirty="0" err="1"/>
              <a:t>denken</a:t>
            </a:r>
            <a:endParaRPr lang="en-US" sz="54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EEA9366-CEA8-4F23-B065-4337F0D8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04A03D6-39B4-4278-9BE1-A07E02449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BE459AF-3736-4886-82E0-9B5DA427B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4B6B88EF-180C-4E39-8A3F-A52E87110C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2DFAACF-64D0-4621-8FF4-E2F03C3E8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6611FF0-65B3-49DB-97C6-1B72AAD0FB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F7407FE-86B1-4890-9D80-9406FBF29E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EBD42D5B-8F87-45B3-98B3-C66944F92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F5E04699-59E1-4468-9E7C-83070EEB4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2AE8F13-9A52-4D7F-9637-321EA7CF3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" name="Tekstvak 6">
            <a:extLst>
              <a:ext uri="{FF2B5EF4-FFF2-40B4-BE49-F238E27FC236}">
                <a16:creationId xmlns:a16="http://schemas.microsoft.com/office/drawing/2014/main" id="{D43763B9-FAEA-4774-A98A-4004D9823FD6}"/>
              </a:ext>
            </a:extLst>
          </p:cNvPr>
          <p:cNvSpPr txBox="1"/>
          <p:nvPr/>
        </p:nvSpPr>
        <p:spPr>
          <a:xfrm>
            <a:off x="1336788" y="1840707"/>
            <a:ext cx="7977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l-NL" dirty="0"/>
              <a:t>Vanuit een ander perspectief naar een probleem kijken</a:t>
            </a:r>
          </a:p>
          <a:p>
            <a:pPr marL="285750" indent="-285750">
              <a:buFontTx/>
              <a:buChar char="-"/>
            </a:pPr>
            <a:r>
              <a:rPr lang="nl-NL" dirty="0"/>
              <a:t>Meer vanuit de cliënt denken</a:t>
            </a:r>
          </a:p>
          <a:p>
            <a:pPr marL="285750" indent="-285750">
              <a:buFontTx/>
              <a:buChar char="-"/>
            </a:pPr>
            <a:r>
              <a:rPr lang="nl-NL" dirty="0" err="1"/>
              <a:t>Positive</a:t>
            </a:r>
            <a:r>
              <a:rPr lang="nl-NL" dirty="0"/>
              <a:t> health</a:t>
            </a:r>
          </a:p>
          <a:p>
            <a:pPr marL="285750" indent="-285750">
              <a:buFontTx/>
              <a:buChar char="-"/>
            </a:pPr>
            <a:r>
              <a:rPr lang="nl-NL" dirty="0"/>
              <a:t>Begrijpen hoe </a:t>
            </a:r>
            <a:r>
              <a:rPr lang="nl-NL"/>
              <a:t>andere professionals over iets denken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809903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</TotalTime>
  <Words>71</Words>
  <Application>Microsoft Office PowerPoint</Application>
  <PresentationFormat>Breedbeeld</PresentationFormat>
  <Paragraphs>18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Wingdings 3</vt:lpstr>
      <vt:lpstr>Facet</vt:lpstr>
      <vt:lpstr>Glazen Bol</vt:lpstr>
      <vt:lpstr>Innoveren</vt:lpstr>
      <vt:lpstr>Co-creëren</vt:lpstr>
      <vt:lpstr>Anders denken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Glazen Bol</dc:title>
  <dc:creator>edo kokje</dc:creator>
  <cp:lastModifiedBy>edo kokje</cp:lastModifiedBy>
  <cp:revision>4</cp:revision>
  <dcterms:created xsi:type="dcterms:W3CDTF">2018-10-23T07:45:12Z</dcterms:created>
  <dcterms:modified xsi:type="dcterms:W3CDTF">2018-10-23T08:04:59Z</dcterms:modified>
</cp:coreProperties>
</file>