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66564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66503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228909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7935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071995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110867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746108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81600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65885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7245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24179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4734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86388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84958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06007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7907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0E2398-33A6-4E2E-A8B8-64AF4828ECE1}" type="datetimeFigureOut">
              <a:rPr lang="nl-NL" smtClean="0"/>
              <a:t>23-10-2018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F4BCE4F-3205-426F-92E2-60A4AEFF725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62421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46A44FF-93A3-4676-9E50-F07CFBF38E1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24203" y="1575145"/>
            <a:ext cx="6739136" cy="2387918"/>
          </a:xfrm>
        </p:spPr>
        <p:txBody>
          <a:bodyPr anchor="b">
            <a:normAutofit/>
          </a:bodyPr>
          <a:lstStyle/>
          <a:p>
            <a:r>
              <a:rPr lang="nl-NL" sz="6600" dirty="0">
                <a:solidFill>
                  <a:srgbClr val="FF0000"/>
                </a:solidFill>
              </a:rPr>
              <a:t>Glazen Bol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B1567E8-27EE-459C-A1E6-45882CF8004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92645" y="3622024"/>
            <a:ext cx="6740685" cy="682079"/>
          </a:xfrm>
        </p:spPr>
        <p:txBody>
          <a:bodyPr>
            <a:normAutofit/>
          </a:bodyPr>
          <a:lstStyle/>
          <a:p>
            <a:r>
              <a:rPr lang="nl-NL" dirty="0">
                <a:solidFill>
                  <a:srgbClr val="FF0000"/>
                </a:solidFill>
              </a:rPr>
              <a:t>Innoveren, co-creëren en anders denken</a:t>
            </a:r>
          </a:p>
        </p:txBody>
      </p:sp>
    </p:spTree>
    <p:extLst>
      <p:ext uri="{BB962C8B-B14F-4D97-AF65-F5344CB8AC3E}">
        <p14:creationId xmlns:p14="http://schemas.microsoft.com/office/powerpoint/2010/main" val="13679823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61F0428-A314-4F66-93A6-59DCC9C034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3942" y="261841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/>
              <a:t>Innoveren</a:t>
            </a:r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0D0449E5-9B04-49E0-992D-79BE3E897419}"/>
              </a:ext>
            </a:extLst>
          </p:cNvPr>
          <p:cNvSpPr txBox="1"/>
          <p:nvPr/>
        </p:nvSpPr>
        <p:spPr>
          <a:xfrm>
            <a:off x="1856792" y="2006082"/>
            <a:ext cx="701616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Meer gebruik van techniek</a:t>
            </a:r>
          </a:p>
          <a:p>
            <a:pPr marL="285750" indent="-285750">
              <a:buFontTx/>
              <a:buChar char="-"/>
            </a:pPr>
            <a:r>
              <a:rPr lang="nl-NL" dirty="0"/>
              <a:t>Langer zelfstandig thuis</a:t>
            </a:r>
          </a:p>
          <a:p>
            <a:pPr marL="285750" indent="-285750">
              <a:buFontTx/>
              <a:buChar char="-"/>
            </a:pPr>
            <a:r>
              <a:rPr lang="nl-NL" dirty="0" err="1"/>
              <a:t>Domitca</a:t>
            </a: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 err="1"/>
              <a:t>E-health</a:t>
            </a:r>
            <a:endParaRPr lang="nl-NL" dirty="0"/>
          </a:p>
          <a:p>
            <a:pPr marL="285750" indent="-285750">
              <a:buFontTx/>
              <a:buChar char="-"/>
            </a:pPr>
            <a:r>
              <a:rPr lang="nl-NL" dirty="0" err="1"/>
              <a:t>Consant</a:t>
            </a:r>
            <a:r>
              <a:rPr lang="nl-NL" dirty="0"/>
              <a:t> blijven ontwikkelen</a:t>
            </a:r>
          </a:p>
        </p:txBody>
      </p:sp>
    </p:spTree>
    <p:extLst>
      <p:ext uri="{BB962C8B-B14F-4D97-AF65-F5344CB8AC3E}">
        <p14:creationId xmlns:p14="http://schemas.microsoft.com/office/powerpoint/2010/main" val="31718107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1B9CB73-E9A0-4FBF-8FE7-4DD5E6A410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7861" y="261841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Co-</a:t>
            </a:r>
            <a:r>
              <a:rPr lang="en-US" sz="5400" dirty="0" err="1"/>
              <a:t>creëren</a:t>
            </a:r>
            <a:endParaRPr lang="en-US" sz="54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4" name="Tekstvak 3">
            <a:extLst>
              <a:ext uri="{FF2B5EF4-FFF2-40B4-BE49-F238E27FC236}">
                <a16:creationId xmlns:a16="http://schemas.microsoft.com/office/drawing/2014/main" id="{9043864E-BD25-42E8-82CF-2B49C7F91842}"/>
              </a:ext>
            </a:extLst>
          </p:cNvPr>
          <p:cNvSpPr txBox="1"/>
          <p:nvPr/>
        </p:nvSpPr>
        <p:spPr>
          <a:xfrm>
            <a:off x="1884784" y="1987420"/>
            <a:ext cx="72935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Samenwerken is nu belangrijker dan ooit</a:t>
            </a:r>
          </a:p>
          <a:p>
            <a:pPr marL="285750" indent="-285750">
              <a:buFontTx/>
              <a:buChar char="-"/>
            </a:pPr>
            <a:r>
              <a:rPr lang="nl-NL" dirty="0"/>
              <a:t>Samenwerken om het beste van beide partijen er uit te halen</a:t>
            </a:r>
          </a:p>
          <a:p>
            <a:pPr marL="285750" indent="-285750">
              <a:buFontTx/>
              <a:buChar char="-"/>
            </a:pPr>
            <a:r>
              <a:rPr lang="nl-NL" dirty="0"/>
              <a:t>Co-creëren doen we al heel veel</a:t>
            </a:r>
          </a:p>
          <a:p>
            <a:pPr marL="285750" indent="-285750">
              <a:buFontTx/>
              <a:buChar char="-"/>
            </a:pPr>
            <a:r>
              <a:rPr lang="nl-NL" dirty="0"/>
              <a:t>Interprofessioneel samenwerken </a:t>
            </a:r>
          </a:p>
        </p:txBody>
      </p:sp>
    </p:spTree>
    <p:extLst>
      <p:ext uri="{BB962C8B-B14F-4D97-AF65-F5344CB8AC3E}">
        <p14:creationId xmlns:p14="http://schemas.microsoft.com/office/powerpoint/2010/main" val="92425156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>
            <a:extLst>
              <a:ext uri="{FF2B5EF4-FFF2-40B4-BE49-F238E27FC236}">
                <a16:creationId xmlns:a16="http://schemas.microsoft.com/office/drawing/2014/main" id="{28460BD8-AE3F-4AC9-9D0B-717052AA5D3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54420CFE-F482-466E-9E1E-C78513C0B85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5331032B-BD21-4BDA-920C-12E35805256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Rectangle 23">
              <a:extLst>
                <a:ext uri="{FF2B5EF4-FFF2-40B4-BE49-F238E27FC236}">
                  <a16:creationId xmlns:a16="http://schemas.microsoft.com/office/drawing/2014/main" id="{E7514DA3-59E7-409E-8A3B-AD097F6E564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5" name="Rectangle 25">
              <a:extLst>
                <a:ext uri="{FF2B5EF4-FFF2-40B4-BE49-F238E27FC236}">
                  <a16:creationId xmlns:a16="http://schemas.microsoft.com/office/drawing/2014/main" id="{57B9A2A6-3BE4-4599-9364-F71C5BFD61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6" name="Isosceles Triangle 12">
              <a:extLst>
                <a:ext uri="{FF2B5EF4-FFF2-40B4-BE49-F238E27FC236}">
                  <a16:creationId xmlns:a16="http://schemas.microsoft.com/office/drawing/2014/main" id="{4FD744C6-4ED8-4BC9-BF68-6BDF701C5DB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092C5BAD-C911-4F8F-A1C5-470268BE66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28">
              <a:extLst>
                <a:ext uri="{FF2B5EF4-FFF2-40B4-BE49-F238E27FC236}">
                  <a16:creationId xmlns:a16="http://schemas.microsoft.com/office/drawing/2014/main" id="{B133D0C8-4EC4-424F-8E70-0482D5B1B6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Rectangle 29">
              <a:extLst>
                <a:ext uri="{FF2B5EF4-FFF2-40B4-BE49-F238E27FC236}">
                  <a16:creationId xmlns:a16="http://schemas.microsoft.com/office/drawing/2014/main" id="{7B1532A0-F4B3-4DE8-B18F-740CAAD25AC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Isosceles Triangle 16">
              <a:extLst>
                <a:ext uri="{FF2B5EF4-FFF2-40B4-BE49-F238E27FC236}">
                  <a16:creationId xmlns:a16="http://schemas.microsoft.com/office/drawing/2014/main" id="{8EFDD162-BBBA-4062-8BBF-53DBA109137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Isosceles Triangle 17">
              <a:extLst>
                <a:ext uri="{FF2B5EF4-FFF2-40B4-BE49-F238E27FC236}">
                  <a16:creationId xmlns:a16="http://schemas.microsoft.com/office/drawing/2014/main" id="{DCFC9E65-3E19-4483-B952-25D29683CA5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27577DEC-D9A5-404D-9789-702F4319BE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672D9E49-60F5-471A-89DF-B7CFF8C7E3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04076" y="194405"/>
            <a:ext cx="7766936" cy="1646302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5400" dirty="0"/>
              <a:t>Anders </a:t>
            </a:r>
            <a:r>
              <a:rPr lang="en-US" sz="5400" dirty="0" err="1"/>
              <a:t>denken</a:t>
            </a:r>
            <a:endParaRPr lang="en-US" sz="5400" dirty="0"/>
          </a:p>
        </p:txBody>
      </p:sp>
      <p:grpSp>
        <p:nvGrpSpPr>
          <p:cNvPr id="22" name="Group 21">
            <a:extLst>
              <a:ext uri="{FF2B5EF4-FFF2-40B4-BE49-F238E27FC236}">
                <a16:creationId xmlns:a16="http://schemas.microsoft.com/office/drawing/2014/main" id="{CEEA9366-CEA8-4F23-B065-4337F0D836F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904A03D6-39B4-4278-9BE1-A07E024499B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FBE459AF-3736-4886-82E0-9B5DA427B5E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alpha val="8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Rectangle 23">
              <a:extLst>
                <a:ext uri="{FF2B5EF4-FFF2-40B4-BE49-F238E27FC236}">
                  <a16:creationId xmlns:a16="http://schemas.microsoft.com/office/drawing/2014/main" id="{4B6B88EF-180C-4E39-8A3F-A52E87110C6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>
              <a:extLst>
                <a:ext uri="{FF2B5EF4-FFF2-40B4-BE49-F238E27FC236}">
                  <a16:creationId xmlns:a16="http://schemas.microsoft.com/office/drawing/2014/main" id="{52DFAACF-64D0-4621-8FF4-E2F03C3E8D1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>
              <a:extLst>
                <a:ext uri="{FF2B5EF4-FFF2-40B4-BE49-F238E27FC236}">
                  <a16:creationId xmlns:a16="http://schemas.microsoft.com/office/drawing/2014/main" id="{36611FF0-65B3-49DB-97C6-1B72AAD0FB0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0F7407FE-86B1-4890-9D80-9406FBF29E4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9">
              <a:extLst>
                <a:ext uri="{FF2B5EF4-FFF2-40B4-BE49-F238E27FC236}">
                  <a16:creationId xmlns:a16="http://schemas.microsoft.com/office/drawing/2014/main" id="{EBD42D5B-8F87-45B3-98B3-C66944F92E6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Isosceles Triangle 29">
              <a:extLst>
                <a:ext uri="{FF2B5EF4-FFF2-40B4-BE49-F238E27FC236}">
                  <a16:creationId xmlns:a16="http://schemas.microsoft.com/office/drawing/2014/main" id="{F5E04699-59E1-4468-9E7C-83070EEB42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>
              <a:extLst>
                <a:ext uri="{FF2B5EF4-FFF2-40B4-BE49-F238E27FC236}">
                  <a16:creationId xmlns:a16="http://schemas.microsoft.com/office/drawing/2014/main" id="{F2AE8F13-9A52-4D7F-9637-321EA7CF321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7" name="Tekstvak 6">
            <a:extLst>
              <a:ext uri="{FF2B5EF4-FFF2-40B4-BE49-F238E27FC236}">
                <a16:creationId xmlns:a16="http://schemas.microsoft.com/office/drawing/2014/main" id="{D43763B9-FAEA-4774-A98A-4004D9823FD6}"/>
              </a:ext>
            </a:extLst>
          </p:cNvPr>
          <p:cNvSpPr txBox="1"/>
          <p:nvPr/>
        </p:nvSpPr>
        <p:spPr>
          <a:xfrm>
            <a:off x="1336788" y="1840707"/>
            <a:ext cx="797757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nl-NL" dirty="0"/>
              <a:t>Vanuit een ander perspectief naar een probleem kijken</a:t>
            </a:r>
          </a:p>
          <a:p>
            <a:pPr marL="285750" indent="-285750">
              <a:buFontTx/>
              <a:buChar char="-"/>
            </a:pPr>
            <a:r>
              <a:rPr lang="nl-NL" dirty="0"/>
              <a:t>Meer vanuit de cliënt denken</a:t>
            </a:r>
          </a:p>
          <a:p>
            <a:pPr marL="285750" indent="-285750">
              <a:buFontTx/>
              <a:buChar char="-"/>
            </a:pPr>
            <a:r>
              <a:rPr lang="nl-NL" dirty="0" err="1"/>
              <a:t>Positive</a:t>
            </a:r>
            <a:r>
              <a:rPr lang="nl-NL" dirty="0"/>
              <a:t> health</a:t>
            </a:r>
          </a:p>
          <a:p>
            <a:pPr marL="285750" indent="-285750">
              <a:buFontTx/>
              <a:buChar char="-"/>
            </a:pPr>
            <a:r>
              <a:rPr lang="nl-NL" dirty="0"/>
              <a:t>Begrijpen hoe </a:t>
            </a:r>
            <a:r>
              <a:rPr lang="nl-NL"/>
              <a:t>andere professionals over iets denken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08099031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71</Words>
  <Application>Microsoft Office PowerPoint</Application>
  <PresentationFormat>Breedbeeld</PresentationFormat>
  <Paragraphs>18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8" baseType="lpstr">
      <vt:lpstr>Arial</vt:lpstr>
      <vt:lpstr>Trebuchet MS</vt:lpstr>
      <vt:lpstr>Wingdings 3</vt:lpstr>
      <vt:lpstr>Facet</vt:lpstr>
      <vt:lpstr>Glazen Bol</vt:lpstr>
      <vt:lpstr>Innoveren</vt:lpstr>
      <vt:lpstr>Co-creëren</vt:lpstr>
      <vt:lpstr>Anders denken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Glazen Bol</dc:title>
  <dc:creator>edo kokje</dc:creator>
  <cp:lastModifiedBy>edo kokje</cp:lastModifiedBy>
  <cp:revision>4</cp:revision>
  <dcterms:created xsi:type="dcterms:W3CDTF">2018-10-23T07:45:12Z</dcterms:created>
  <dcterms:modified xsi:type="dcterms:W3CDTF">2018-10-23T08:04:59Z</dcterms:modified>
</cp:coreProperties>
</file>