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0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7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8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90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278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0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6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5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3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09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BE4ACE5-33A7-42EC-AE31-F66036FDFE5E}" type="datetimeFigureOut">
              <a:rPr lang="nl-NL" smtClean="0"/>
              <a:t>23-9-2018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54D1BAF-8CD9-4148-9F8B-B74E08422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670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KBO kleurt Brabant Blauw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Evi van Heijnsbergen, Edo Kokje en Sietske Sprenkels</a:t>
            </a:r>
          </a:p>
          <a:p>
            <a:r>
              <a:rPr lang="nl-NL" dirty="0"/>
              <a:t>24-9-2018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64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te leveren tussen en eindresultaten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Tussenresultaten </a:t>
            </a:r>
          </a:p>
          <a:p>
            <a:pPr lvl="1"/>
            <a:r>
              <a:rPr lang="nl-NL" dirty="0"/>
              <a:t>Verslag meetinstrumenten </a:t>
            </a:r>
          </a:p>
          <a:p>
            <a:pPr lvl="1"/>
            <a:r>
              <a:rPr lang="nl-NL" dirty="0"/>
              <a:t>Tussentijdse beoordeling </a:t>
            </a:r>
          </a:p>
          <a:p>
            <a:pPr lvl="1"/>
            <a:r>
              <a:rPr lang="nl-NL" dirty="0"/>
              <a:t>Afhankelijk van uitkomst contact met Marieke informatie over de testdag. </a:t>
            </a:r>
          </a:p>
          <a:p>
            <a:r>
              <a:rPr lang="nl-NL" dirty="0"/>
              <a:t>Eindresultaten </a:t>
            </a:r>
          </a:p>
          <a:p>
            <a:pPr lvl="1"/>
            <a:r>
              <a:rPr lang="nl-NL" dirty="0"/>
              <a:t>Draaiboek testdag </a:t>
            </a:r>
          </a:p>
          <a:p>
            <a:pPr lvl="1"/>
            <a:r>
              <a:rPr lang="nl-NL" dirty="0"/>
              <a:t>Verslag testdag </a:t>
            </a:r>
          </a:p>
          <a:p>
            <a:pPr lvl="1"/>
            <a:r>
              <a:rPr lang="nl-NL" dirty="0"/>
              <a:t>Eindbeoordeling 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06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te voeren acties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termijn </a:t>
            </a:r>
          </a:p>
          <a:p>
            <a:pPr lvl="1"/>
            <a:r>
              <a:rPr lang="nl-NL" dirty="0"/>
              <a:t>Afronden literatuurstudie </a:t>
            </a:r>
          </a:p>
          <a:p>
            <a:pPr lvl="1"/>
            <a:r>
              <a:rPr lang="nl-NL" dirty="0"/>
              <a:t>Afronden plan van aanpak </a:t>
            </a:r>
          </a:p>
          <a:p>
            <a:pPr lvl="1"/>
            <a:r>
              <a:rPr lang="nl-NL" dirty="0"/>
              <a:t>Starten met voorbereiden testdag </a:t>
            </a:r>
          </a:p>
          <a:p>
            <a:r>
              <a:rPr lang="nl-NL" dirty="0"/>
              <a:t>Lange termijn </a:t>
            </a:r>
          </a:p>
          <a:p>
            <a:pPr lvl="1"/>
            <a:r>
              <a:rPr lang="nl-NL" dirty="0"/>
              <a:t>Draaiboek aanpassen indien nodig </a:t>
            </a:r>
          </a:p>
          <a:p>
            <a:pPr lvl="1"/>
            <a:r>
              <a:rPr lang="nl-NL" dirty="0"/>
              <a:t>Testdag organiseren en uitvoeren</a:t>
            </a:r>
          </a:p>
          <a:p>
            <a:pPr lvl="1"/>
            <a:r>
              <a:rPr lang="nl-NL" dirty="0"/>
              <a:t>Testdag evalueren en verslag schrijven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21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nl-NL"/>
              <a:t>Business model canvas 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00FBF6-F06B-415E-82EB-1D085FACF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2" t="21319" r="23385" b="9313"/>
          <a:stretch/>
        </p:blipFill>
        <p:spPr>
          <a:xfrm>
            <a:off x="3850585" y="1792936"/>
            <a:ext cx="6968211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6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463718-C18D-4605-B468-CCA794645133}"/>
              </a:ext>
            </a:extLst>
          </p:cNvPr>
          <p:cNvSpPr txBox="1"/>
          <p:nvPr/>
        </p:nvSpPr>
        <p:spPr>
          <a:xfrm>
            <a:off x="2841626" y="3429000"/>
            <a:ext cx="6508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18389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KBO</a:t>
            </a:r>
          </a:p>
          <a:p>
            <a:r>
              <a:rPr lang="nl-NL" dirty="0"/>
              <a:t>Vraagstelling </a:t>
            </a:r>
          </a:p>
          <a:p>
            <a:r>
              <a:rPr lang="nl-NL" dirty="0"/>
              <a:t>Plan van aanpak </a:t>
            </a:r>
          </a:p>
          <a:p>
            <a:r>
              <a:rPr lang="nl-NL" dirty="0"/>
              <a:t>Op te leveren tussen en eindresultaat </a:t>
            </a:r>
          </a:p>
          <a:p>
            <a:r>
              <a:rPr lang="nl-NL" dirty="0"/>
              <a:t>Uit te voeren acties </a:t>
            </a:r>
          </a:p>
          <a:p>
            <a:r>
              <a:rPr lang="nl-NL" dirty="0"/>
              <a:t>Business model canvas </a:t>
            </a:r>
          </a:p>
          <a:p>
            <a:r>
              <a:rPr lang="nl-NL" dirty="0"/>
              <a:t>Afsluiting </a:t>
            </a:r>
          </a:p>
        </p:txBody>
      </p:sp>
    </p:spTree>
    <p:extLst>
      <p:ext uri="{BB962C8B-B14F-4D97-AF65-F5344CB8AC3E}">
        <p14:creationId xmlns:p14="http://schemas.microsoft.com/office/powerpoint/2010/main" val="12750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KBO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Katholieke bond voor ouderen in Noord- Brabant</a:t>
            </a:r>
          </a:p>
          <a:p>
            <a:r>
              <a:rPr lang="nl-NL" dirty="0"/>
              <a:t>Opgericht 9 december 1948  </a:t>
            </a:r>
          </a:p>
          <a:p>
            <a:r>
              <a:rPr lang="nl-NL" dirty="0"/>
              <a:t>130.000 leden</a:t>
            </a:r>
          </a:p>
          <a:p>
            <a:r>
              <a:rPr lang="nl-NL" dirty="0"/>
              <a:t>300 afdelingen </a:t>
            </a:r>
          </a:p>
          <a:p>
            <a:r>
              <a:rPr lang="nl-NL" dirty="0"/>
              <a:t>Belangenvereniging voor ouderen vanaf 50 jaar </a:t>
            </a:r>
          </a:p>
          <a:p>
            <a:endParaRPr lang="nl-NL" dirty="0"/>
          </a:p>
        </p:txBody>
      </p:sp>
      <p:pic>
        <p:nvPicPr>
          <p:cNvPr id="1026" name="Picture 2" descr="Afbeeldingsresultaat voor kbo brab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56" y="3725624"/>
            <a:ext cx="4418964" cy="249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Vraagstelling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KBO kleurt Brabant blauw </a:t>
            </a:r>
          </a:p>
          <a:p>
            <a:r>
              <a:rPr lang="nl-NL" dirty="0"/>
              <a:t>Blue zones </a:t>
            </a:r>
          </a:p>
          <a:p>
            <a:r>
              <a:rPr lang="nl-NL" dirty="0"/>
              <a:t>Testdag </a:t>
            </a:r>
          </a:p>
          <a:p>
            <a:r>
              <a:rPr lang="nl-NL" dirty="0"/>
              <a:t>Koffer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https://www.kbo-brabant.nl/show.php?Upload_Id=416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55" y="2424365"/>
            <a:ext cx="4251833" cy="4052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0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Doelstelling: testdag gerealiseerd voor de leden van het KBO </a:t>
            </a:r>
          </a:p>
          <a:p>
            <a:pPr marL="0" indent="0">
              <a:buNone/>
            </a:pPr>
            <a:r>
              <a:rPr lang="nl-NL" dirty="0"/>
              <a:t>Subdoel 1: verslag meetinstrumenten</a:t>
            </a:r>
          </a:p>
          <a:p>
            <a:pPr marL="0" indent="0">
              <a:buNone/>
            </a:pPr>
            <a:r>
              <a:rPr lang="nl-NL" dirty="0"/>
              <a:t>Subdoel 2: draaiboek</a:t>
            </a:r>
          </a:p>
          <a:p>
            <a:pPr marL="0" indent="0">
              <a:buNone/>
            </a:pPr>
            <a:r>
              <a:rPr lang="nl-NL" dirty="0"/>
              <a:t>Subdoel 3: testdag</a:t>
            </a:r>
          </a:p>
          <a:p>
            <a:pPr marL="0" indent="0">
              <a:buNone/>
            </a:pPr>
            <a:r>
              <a:rPr lang="nl-NL" dirty="0"/>
              <a:t>Subdoel 4: verslag testdag </a:t>
            </a:r>
          </a:p>
        </p:txBody>
      </p:sp>
      <p:pic>
        <p:nvPicPr>
          <p:cNvPr id="3076" name="Picture 4" descr="Afbeeldingsresultaat voor plan van aanp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56" y="2598741"/>
            <a:ext cx="5215255" cy="372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4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Werkzaamheden per subdoel </a:t>
            </a:r>
          </a:p>
          <a:p>
            <a:pPr marL="0" indent="0">
              <a:buNone/>
            </a:pPr>
            <a:r>
              <a:rPr lang="nl-NL" dirty="0"/>
              <a:t>Subdoel 1: verslag meetinstrumenten</a:t>
            </a:r>
          </a:p>
          <a:p>
            <a:pPr marL="0" indent="0">
              <a:buNone/>
            </a:pPr>
            <a:r>
              <a:rPr lang="nl-NL" dirty="0"/>
              <a:t>	literatuurstudie </a:t>
            </a:r>
          </a:p>
          <a:p>
            <a:pPr marL="0" indent="0">
              <a:buNone/>
            </a:pPr>
            <a:r>
              <a:rPr lang="nl-NL" dirty="0"/>
              <a:t>Subdoel 2: draaiboek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herbeoordelen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Subdoel 3: testdag</a:t>
            </a:r>
          </a:p>
          <a:p>
            <a:pPr marL="0" indent="0">
              <a:buNone/>
            </a:pPr>
            <a:r>
              <a:rPr lang="nl-NL" dirty="0"/>
              <a:t>	organiseren </a:t>
            </a:r>
          </a:p>
          <a:p>
            <a:pPr marL="0" indent="0">
              <a:buNone/>
            </a:pPr>
            <a:r>
              <a:rPr lang="nl-NL" dirty="0"/>
              <a:t>Subdoel 4: verslag testdag </a:t>
            </a:r>
          </a:p>
          <a:p>
            <a:pPr marL="0" indent="0">
              <a:buNone/>
            </a:pPr>
            <a:r>
              <a:rPr lang="nl-NL" dirty="0"/>
              <a:t>	mogelijke aanbevelingen </a:t>
            </a:r>
          </a:p>
          <a:p>
            <a:endParaRPr lang="nl-NL" dirty="0"/>
          </a:p>
        </p:txBody>
      </p:sp>
      <p:pic>
        <p:nvPicPr>
          <p:cNvPr id="4098" name="Picture 2" descr="Afbeeldingsresultaat voor subdo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59" y="2023706"/>
            <a:ext cx="5351063" cy="419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6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Eisen </a:t>
            </a:r>
          </a:p>
          <a:p>
            <a:pPr lvl="1"/>
            <a:r>
              <a:rPr lang="nl-NL" dirty="0"/>
              <a:t>Externe voorwaarden </a:t>
            </a:r>
          </a:p>
          <a:p>
            <a:pPr lvl="1"/>
            <a:r>
              <a:rPr lang="nl-NL" dirty="0"/>
              <a:t>Functionele eisen</a:t>
            </a:r>
          </a:p>
          <a:p>
            <a:pPr lvl="1"/>
            <a:r>
              <a:rPr lang="nl-NL" dirty="0"/>
              <a:t>Bedrijfseigen eisen </a:t>
            </a:r>
          </a:p>
          <a:p>
            <a:pPr lvl="1"/>
            <a:r>
              <a:rPr lang="nl-NL" dirty="0"/>
              <a:t>Afbreukrisico </a:t>
            </a:r>
          </a:p>
        </p:txBody>
      </p:sp>
      <p:pic>
        <p:nvPicPr>
          <p:cNvPr id="5122" name="Picture 2" descr="Afbeeldingsresultaat voor ei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79" y="2551184"/>
            <a:ext cx="5289169" cy="375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6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Plan van 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rmAutofit/>
          </a:bodyPr>
          <a:lstStyle/>
          <a:p>
            <a:r>
              <a:rPr lang="nl-NL" sz="2000"/>
              <a:t>Tijdsplanning </a:t>
            </a:r>
          </a:p>
          <a:p>
            <a:endParaRPr lang="nl-NL" sz="20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988CF3-7DFB-4832-B992-4C3B11047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8" t="29316" r="19745" b="19618"/>
          <a:stretch/>
        </p:blipFill>
        <p:spPr>
          <a:xfrm>
            <a:off x="2496281" y="2847066"/>
            <a:ext cx="8328602" cy="35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Belangrijke contactpersonen </a:t>
            </a:r>
          </a:p>
          <a:p>
            <a:pPr lvl="1"/>
            <a:r>
              <a:rPr lang="nl-NL" dirty="0"/>
              <a:t>Bert Mutsaers </a:t>
            </a:r>
          </a:p>
          <a:p>
            <a:pPr lvl="1"/>
            <a:r>
              <a:rPr lang="nl-NL" dirty="0"/>
              <a:t>Lowie van </a:t>
            </a:r>
            <a:r>
              <a:rPr lang="nl-NL" dirty="0" err="1"/>
              <a:t>Doninck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Marieke </a:t>
            </a:r>
            <a:r>
              <a:rPr lang="nl-NL" dirty="0" err="1"/>
              <a:t>Pette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Christian Huijsmans 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286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204</Words>
  <Application>Microsoft Office PowerPoint</Application>
  <PresentationFormat>Breedbeeld</PresentationFormat>
  <Paragraphs>73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Corbel</vt:lpstr>
      <vt:lpstr>Wingdings</vt:lpstr>
      <vt:lpstr>Gestreept</vt:lpstr>
      <vt:lpstr>KBO kleurt Brabant Blauw</vt:lpstr>
      <vt:lpstr>Inhoudsopgave </vt:lpstr>
      <vt:lpstr>KBO </vt:lpstr>
      <vt:lpstr>Vraagstelling </vt:lpstr>
      <vt:lpstr>Plan van aanpak </vt:lpstr>
      <vt:lpstr>Plan van aanpak </vt:lpstr>
      <vt:lpstr>Plan van aanpak</vt:lpstr>
      <vt:lpstr>Plan van aanpak</vt:lpstr>
      <vt:lpstr>Plan van aanpak </vt:lpstr>
      <vt:lpstr>Op te leveren tussen en eindresultaten</vt:lpstr>
      <vt:lpstr>Uit te voeren acties </vt:lpstr>
      <vt:lpstr>Business model canvas 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KBO kleurt Brabant Blauw</dc:title>
  <dc:creator>evi van heijnsbergen</dc:creator>
  <cp:lastModifiedBy>evi van heijnsbergen</cp:lastModifiedBy>
  <cp:revision>2</cp:revision>
  <dcterms:created xsi:type="dcterms:W3CDTF">2018-09-23T17:22:24Z</dcterms:created>
  <dcterms:modified xsi:type="dcterms:W3CDTF">2018-09-23T17:36:16Z</dcterms:modified>
</cp:coreProperties>
</file>